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
  </p:notes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7A48FD-8661-403D-AE29-6FB98C88AD72}" type="datetimeFigureOut">
              <a:rPr lang="en-US" smtClean="0"/>
              <a:t>4/20/2019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4341B1-08F9-4CC4-B8E4-8707D0C0D80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Tanzania is located in East Africa and has a population of about 43</a:t>
            </a:r>
            <a:r>
              <a:rPr lang="en-US" baseline="0" dirty="0" smtClean="0"/>
              <a:t> million people.  It is a third world country characterized by high levels of poverty, poor infrastructure as well as prone to diseases. These challenges affect the country hence having slow economic growth.</a:t>
            </a:r>
            <a:endParaRPr lang="en-US" dirty="0"/>
          </a:p>
        </p:txBody>
      </p:sp>
      <p:sp>
        <p:nvSpPr>
          <p:cNvPr id="4" name="Slide Number Placeholder 3"/>
          <p:cNvSpPr>
            <a:spLocks noGrp="1"/>
          </p:cNvSpPr>
          <p:nvPr>
            <p:ph type="sldNum" sz="quarter" idx="10"/>
          </p:nvPr>
        </p:nvSpPr>
        <p:spPr/>
        <p:txBody>
          <a:bodyPr/>
          <a:lstStyle/>
          <a:p>
            <a:fld id="{6E4341B1-08F9-4CC4-B8E4-8707D0C0D80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healthcare in Tanzania is decentralized from national, zonal, regional district, division, and even ward levels. This helps in efficiency and accountability at every level. Tanzania healthcare systems are linked to the millennium development goals which aim at combating diseases. Tanzanians also enjoy cost-sharing in their health care where a certain percentage is covered by national health insurance. </a:t>
            </a:r>
            <a:endParaRPr lang="en-US" dirty="0"/>
          </a:p>
        </p:txBody>
      </p:sp>
      <p:sp>
        <p:nvSpPr>
          <p:cNvPr id="4" name="Slide Number Placeholder 3"/>
          <p:cNvSpPr>
            <a:spLocks noGrp="1"/>
          </p:cNvSpPr>
          <p:nvPr>
            <p:ph type="sldNum" sz="quarter" idx="10"/>
          </p:nvPr>
        </p:nvSpPr>
        <p:spPr/>
        <p:txBody>
          <a:bodyPr/>
          <a:lstStyle/>
          <a:p>
            <a:fld id="{6E4341B1-08F9-4CC4-B8E4-8707D0C0D802}"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Reproductive and child health are</a:t>
            </a:r>
            <a:r>
              <a:rPr lang="en-US" baseline="0" dirty="0" smtClean="0"/>
              <a:t> the major issues the Tanzanian healthcare intend to address. They aim at reducing the child mortality rate. They also aim at controlling major diseases such as HIV and malaria by increasing the peoples awareness on how to control them.  Environmental sanitation is also proposed as a measure to prevent diseases such as Malarial and tuberculosis. Universal healthcare is to be achieved though having a National health cover.  </a:t>
            </a:r>
            <a:endParaRPr lang="en-US" dirty="0"/>
          </a:p>
        </p:txBody>
      </p:sp>
      <p:sp>
        <p:nvSpPr>
          <p:cNvPr id="4" name="Slide Number Placeholder 3"/>
          <p:cNvSpPr>
            <a:spLocks noGrp="1"/>
          </p:cNvSpPr>
          <p:nvPr>
            <p:ph type="sldNum" sz="quarter" idx="10"/>
          </p:nvPr>
        </p:nvSpPr>
        <p:spPr/>
        <p:txBody>
          <a:bodyPr/>
          <a:lstStyle/>
          <a:p>
            <a:fld id="{6E4341B1-08F9-4CC4-B8E4-8707D0C0D802}" type="slidenum">
              <a:rPr lang="en-US" smtClean="0"/>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8F29F4-AC67-41BF-B0C9-2AF279515C8B}" type="datetime1">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38005B-7DA6-4382-9AF5-9BEB3F1A9BCA}" type="datetime1">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4DCFE8-94EE-4058-8BDB-990E68140866}" type="datetime1">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F13251-CC2E-442E-ACAD-B5F61482E8D7}" type="datetime1">
              <a:rPr lang="en-US" smtClean="0"/>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DB5937-CF02-44E3-8353-441EE40B8FDA}" type="datetime1">
              <a:rPr lang="en-US" smtClean="0"/>
              <a:t>4/20/2019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377FE9-E527-423A-A6A3-928888FEF738}" type="datetime1">
              <a:rPr lang="en-US" smtClean="0"/>
              <a:t>4/20/2019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B10E27-CF99-456C-A23F-3462EFB3C736}" type="datetime1">
              <a:rPr lang="en-US" smtClean="0"/>
              <a:t>4/20/2019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91B6A-6A8A-4643-B6E0-E2608A069913}" type="datetime1">
              <a:rPr lang="en-US" smtClean="0"/>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F3E7C-A695-429B-A009-7C123A449053}" type="datetime1">
              <a:rPr lang="en-US" smtClean="0"/>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98F5E3-9E06-4437-94B3-199FA187D02C}" type="datetime1">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ECE2D4-11CF-4857-AFBD-EB1F162C9234}" type="datetime1">
              <a:rPr lang="en-US" smtClean="0"/>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59DCA-EC0B-4FA0-B739-92DFC07812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850DD-E13C-4B26-81BB-3B13FA140AC5}" type="datetime1">
              <a:rPr lang="en-US" smtClean="0"/>
              <a:t>4/20/2019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59DCA-EC0B-4FA0-B739-92DFC07812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Background about Tanzania</a:t>
            </a:r>
            <a:endParaRPr lang="en-US" dirty="0"/>
          </a:p>
        </p:txBody>
      </p:sp>
      <p:sp>
        <p:nvSpPr>
          <p:cNvPr id="5" name="Content Placeholder 4"/>
          <p:cNvSpPr>
            <a:spLocks noGrp="1"/>
          </p:cNvSpPr>
          <p:nvPr>
            <p:ph idx="1"/>
          </p:nvPr>
        </p:nvSpPr>
        <p:spPr/>
        <p:txBody>
          <a:bodyPr>
            <a:normAutofit lnSpcReduction="10000"/>
          </a:bodyPr>
          <a:lstStyle/>
          <a:p>
            <a:r>
              <a:rPr lang="en-US" dirty="0" smtClean="0"/>
              <a:t>Located in Eastern part of Africa.</a:t>
            </a:r>
          </a:p>
          <a:p>
            <a:r>
              <a:rPr lang="en-US" dirty="0" smtClean="0"/>
              <a:t>Population of over 43 million.</a:t>
            </a:r>
          </a:p>
          <a:p>
            <a:r>
              <a:rPr lang="en-US" dirty="0" smtClean="0"/>
              <a:t>26 percent of the population resides in urban centre's. </a:t>
            </a:r>
          </a:p>
          <a:p>
            <a:r>
              <a:rPr lang="en-US" dirty="0" smtClean="0"/>
              <a:t>It is a third world country characterized by;</a:t>
            </a:r>
          </a:p>
          <a:p>
            <a:pPr>
              <a:buFont typeface="Wingdings" pitchFamily="2" charset="2"/>
              <a:buChar char="Ø"/>
            </a:pPr>
            <a:r>
              <a:rPr lang="en-US" dirty="0" smtClean="0"/>
              <a:t>Poor infrastructure.</a:t>
            </a:r>
          </a:p>
          <a:p>
            <a:pPr>
              <a:buFont typeface="Wingdings" pitchFamily="2" charset="2"/>
              <a:buChar char="Ø"/>
            </a:pPr>
            <a:r>
              <a:rPr lang="en-US" dirty="0" smtClean="0"/>
              <a:t>High levels of poverty.</a:t>
            </a:r>
          </a:p>
          <a:p>
            <a:pPr>
              <a:buFont typeface="Wingdings" pitchFamily="2" charset="2"/>
              <a:buChar char="Ø"/>
            </a:pPr>
            <a:r>
              <a:rPr lang="en-US" dirty="0" smtClean="0"/>
              <a:t>Prone to diseases.</a:t>
            </a:r>
            <a:endParaRPr lang="en-US" dirty="0"/>
          </a:p>
        </p:txBody>
      </p:sp>
      <p:sp>
        <p:nvSpPr>
          <p:cNvPr id="6" name="Slide Number Placeholder 5"/>
          <p:cNvSpPr>
            <a:spLocks noGrp="1"/>
          </p:cNvSpPr>
          <p:nvPr>
            <p:ph type="sldNum" sz="quarter" idx="12"/>
          </p:nvPr>
        </p:nvSpPr>
        <p:spPr/>
        <p:txBody>
          <a:bodyPr/>
          <a:lstStyle/>
          <a:p>
            <a:fld id="{99E59DCA-EC0B-4FA0-B739-92DFC078120C}"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Tanzanian Healthcare systems</a:t>
            </a:r>
            <a:endParaRPr lang="en-US" dirty="0"/>
          </a:p>
        </p:txBody>
      </p:sp>
      <p:sp>
        <p:nvSpPr>
          <p:cNvPr id="3" name="Content Placeholder 2"/>
          <p:cNvSpPr>
            <a:spLocks noGrp="1"/>
          </p:cNvSpPr>
          <p:nvPr>
            <p:ph idx="1"/>
          </p:nvPr>
        </p:nvSpPr>
        <p:spPr/>
        <p:txBody>
          <a:bodyPr/>
          <a:lstStyle/>
          <a:p>
            <a:r>
              <a:rPr lang="en-US" dirty="0" smtClean="0"/>
              <a:t>They are decentralized.</a:t>
            </a:r>
          </a:p>
          <a:p>
            <a:r>
              <a:rPr lang="en-US" dirty="0" smtClean="0"/>
              <a:t>Linked to the Millennium development goals-combat diseases.</a:t>
            </a:r>
          </a:p>
          <a:p>
            <a:r>
              <a:rPr lang="en-US" dirty="0" smtClean="0"/>
              <a:t>Cost-sharing in health care.</a:t>
            </a:r>
          </a:p>
          <a:p>
            <a:r>
              <a:rPr lang="en-US" dirty="0" smtClean="0"/>
              <a:t>Structure of health system- village level, ward, divisional, district, regional, zonal and national level.</a:t>
            </a:r>
          </a:p>
          <a:p>
            <a:endParaRPr lang="en-US" dirty="0"/>
          </a:p>
        </p:txBody>
      </p:sp>
      <p:sp>
        <p:nvSpPr>
          <p:cNvPr id="4" name="Slide Number Placeholder 3"/>
          <p:cNvSpPr>
            <a:spLocks noGrp="1"/>
          </p:cNvSpPr>
          <p:nvPr>
            <p:ph type="sldNum" sz="quarter" idx="12"/>
          </p:nvPr>
        </p:nvSpPr>
        <p:spPr/>
        <p:txBody>
          <a:bodyPr/>
          <a:lstStyle/>
          <a:p>
            <a:fld id="{99E59DCA-EC0B-4FA0-B739-92DFC078120C}"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systems to address</a:t>
            </a:r>
            <a:endParaRPr lang="en-US" dirty="0"/>
          </a:p>
        </p:txBody>
      </p:sp>
      <p:sp>
        <p:nvSpPr>
          <p:cNvPr id="3" name="Content Placeholder 2"/>
          <p:cNvSpPr>
            <a:spLocks noGrp="1"/>
          </p:cNvSpPr>
          <p:nvPr>
            <p:ph idx="1"/>
          </p:nvPr>
        </p:nvSpPr>
        <p:spPr/>
        <p:txBody>
          <a:bodyPr/>
          <a:lstStyle/>
          <a:p>
            <a:r>
              <a:rPr lang="en-US" dirty="0" smtClean="0"/>
              <a:t>Reproductive as well as child health.</a:t>
            </a:r>
          </a:p>
          <a:p>
            <a:r>
              <a:rPr lang="en-US" dirty="0" smtClean="0"/>
              <a:t>To control major diseases such as tuberculosis, HIV, Malaria, pneumonia among others.</a:t>
            </a:r>
          </a:p>
          <a:p>
            <a:r>
              <a:rPr lang="en-US" dirty="0" smtClean="0"/>
              <a:t>To treat common conditions.</a:t>
            </a:r>
          </a:p>
          <a:p>
            <a:r>
              <a:rPr lang="en-US" dirty="0" smtClean="0"/>
              <a:t>Prevention of diseases through environmental sanitation.</a:t>
            </a:r>
          </a:p>
          <a:p>
            <a:r>
              <a:rPr lang="en-US" dirty="0" smtClean="0"/>
              <a:t>To ensure universal healthcare.</a:t>
            </a:r>
          </a:p>
          <a:p>
            <a:endParaRPr lang="en-US" dirty="0"/>
          </a:p>
        </p:txBody>
      </p:sp>
      <p:sp>
        <p:nvSpPr>
          <p:cNvPr id="4" name="Slide Number Placeholder 3"/>
          <p:cNvSpPr>
            <a:spLocks noGrp="1"/>
          </p:cNvSpPr>
          <p:nvPr>
            <p:ph type="sldNum" sz="quarter" idx="12"/>
          </p:nvPr>
        </p:nvSpPr>
        <p:spPr/>
        <p:txBody>
          <a:bodyPr/>
          <a:lstStyle/>
          <a:p>
            <a:fld id="{99E59DCA-EC0B-4FA0-B739-92DFC078120C}" type="slidenum">
              <a:rPr lang="en-US" smtClean="0"/>
              <a:t>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TotalTime>
  <Words>329</Words>
  <Application>Microsoft Office PowerPoint</Application>
  <PresentationFormat>On-screen Show (4:3)</PresentationFormat>
  <Paragraphs>28</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Background about Tanzania</vt:lpstr>
      <vt:lpstr>Tanzanian Healthcare systems</vt:lpstr>
      <vt:lpstr>Health systems to address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Background about Tanzania</dc:title>
  <dc:creator>HP Mini</dc:creator>
  <cp:lastModifiedBy>HP Mini</cp:lastModifiedBy>
  <cp:revision>7</cp:revision>
  <dcterms:created xsi:type="dcterms:W3CDTF">2019-04-20T14:09:35Z</dcterms:created>
  <dcterms:modified xsi:type="dcterms:W3CDTF">2019-04-20T14:53:51Z</dcterms:modified>
</cp:coreProperties>
</file>